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2" r:id="rId3"/>
    <p:sldId id="268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29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7125-2D5A-478C-8FF5-73D0D52F4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3A21C-4C2E-4EE6-B949-DEA9824EB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4D9D7-857D-4CD8-8D01-A1C062FE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05EEE-DF3B-4128-A208-A64B1DEB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2A2FB-BD6B-41FF-890B-F0C51120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9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B3DC-3925-478B-A5B6-1E455304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54D0F-426B-45D2-8F5A-BC7FF0863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D453-2CD3-405F-98FC-9A583399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C5289-934D-4736-9F03-0460A9BC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4B2DA-B4CA-4F4E-BADF-C1728308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98872-251A-4A40-8635-5B8315E9A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0B16C-6AEE-45B3-93DD-7BF420FB6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A8889-BC90-458A-A6AC-0AB6322E3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BAF95-56AB-43AE-B13E-780D659E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B50B5-C925-4597-A5DF-30F940E1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9410095" y="-122161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5" name="Picture 4" descr="NWU PPT Wide Opt 2 - No Wordmark_Separator 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0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4" name="Picture 3" descr="NWU PPT Wide Opt 2 - No Wordmark_Separator 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16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1571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95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7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5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>
                <a:latin typeface="Arial"/>
              </a:defRPr>
            </a:lvl1pPr>
            <a:lvl2pPr>
              <a:defRPr sz="3200">
                <a:latin typeface="Arial"/>
              </a:defRPr>
            </a:lvl2pPr>
            <a:lvl3pPr>
              <a:defRPr sz="2667">
                <a:latin typeface="Arial"/>
              </a:defRPr>
            </a:lvl3pPr>
            <a:lvl4pPr>
              <a:defRPr sz="2400">
                <a:latin typeface="Arial"/>
              </a:defRPr>
            </a:lvl4pPr>
            <a:lvl5pPr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>
                <a:latin typeface="Arial"/>
              </a:defRPr>
            </a:lvl1pPr>
            <a:lvl2pPr>
              <a:defRPr sz="3200">
                <a:latin typeface="Arial"/>
              </a:defRPr>
            </a:lvl2pPr>
            <a:lvl3pPr>
              <a:defRPr sz="2667">
                <a:latin typeface="Arial"/>
              </a:defRPr>
            </a:lvl3pPr>
            <a:lvl4pPr>
              <a:defRPr sz="2400">
                <a:latin typeface="Arial"/>
              </a:defRPr>
            </a:lvl4pPr>
            <a:lvl5pPr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1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667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133">
                <a:latin typeface="Arial"/>
              </a:defRPr>
            </a:lvl4pPr>
            <a:lvl5pPr>
              <a:defRPr sz="2133">
                <a:latin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667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133">
                <a:latin typeface="Arial"/>
              </a:defRPr>
            </a:lvl4pPr>
            <a:lvl5pPr>
              <a:defRPr sz="2133">
                <a:latin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8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2668-0993-4FC6-93E4-E07C5263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68BD1-3D55-4EF3-A1A1-63FB52C4F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C1B4A-C6F6-4726-82B0-E7C7047B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29F33-8CB1-4407-9A46-4A257A7C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7206B-38C5-4978-8CA7-67FF34F6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23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18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>
                <a:latin typeface="Arial"/>
              </a:defRPr>
            </a:lvl1pPr>
            <a:lvl2pPr>
              <a:defRPr sz="3733">
                <a:latin typeface="Arial"/>
              </a:defRPr>
            </a:lvl2pPr>
            <a:lvl3pPr>
              <a:defRPr sz="3200">
                <a:latin typeface="Arial"/>
              </a:defRPr>
            </a:lvl3pPr>
            <a:lvl4pPr>
              <a:defRPr sz="2667">
                <a:latin typeface="Arial"/>
              </a:defRPr>
            </a:lvl4pPr>
            <a:lvl5pPr>
              <a:defRPr sz="2667">
                <a:latin typeface="Arial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3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>
                <a:latin typeface="Arial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>
                <a:latin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29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5/15/2019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181597" y="-40607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0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FE88-7048-458B-905C-C3037C21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0BC11-55B1-42E9-BC3D-52B9730C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C7FD6-16CD-4457-ADA7-5DCAF399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26F86-A77F-494C-91B3-2B34A147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5EE62-40E1-4B00-A396-661C6338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5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0355-DE98-445C-A156-6C2A239E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659D3-38FE-43A6-AD05-097BF5C7D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51450-40C3-4869-ADA7-FB289BF00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2B1ED-CA52-4EB7-852F-4F3630B18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FC0A1-D9F2-4101-A365-E0D27C04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F8785-8053-4D53-9896-21728458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0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B09B-A6D9-498E-A51C-82D2BD88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FC9F2-CC4B-4462-8F79-6A1415E0E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70594-2101-451D-AD27-DED76D0CE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2CB27-CBC9-4CD5-A48F-830F75C19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90704-F29F-4C0E-8AAD-3D6086F88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C42AE-5087-40D5-9FF9-E9A5264D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A012E7-6599-4B72-B08A-C877BE2B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07FEC8-6D45-4597-8011-2FD3675E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1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EA4A-40F1-449E-871A-BDD157C7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62B9F9-CD1C-45DC-9E33-F355E2B0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DFA6C-B60A-4303-8781-31D1CB57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FD31F-AE47-404D-A6B9-EE945F3C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E1B35-7ACC-4D90-BCE4-5EE925E8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EEDC1-0AC7-4589-8581-F314D8B0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A4590-ECF4-43B4-B38E-711F78EA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3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708B-0FF1-411B-88DC-7E1FF61F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CC07-0046-40B2-AB6C-AD7E018DB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2F869-6E5F-4CD6-A344-D1718F50E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3067-778E-4C16-B279-0374F6E2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87CF6-8B1B-4064-8C56-66383020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2F79A-6725-4D2F-B6F6-19C3DF03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5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0EB8-5097-49BB-B2A0-592BC60E3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EB3215-6F54-427D-9D9E-C18B6CF5A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BB03A-6A22-49EF-A1C3-EBD615DB3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C2FDD-2A26-4839-B4D8-8E44F3EB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9D2A7-7BE4-45F4-88EE-C713B6BE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ACCB6-1F80-44D9-BD77-986CB168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8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CDB37-9B35-4995-86A1-DD1D6861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EBBD8-AEAC-4602-85BC-79DDB73A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352C-62BA-4FFB-BAC7-558BEA772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1F6D-01E8-49D1-854D-BD1BA988FABE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0939-19D3-465A-A14A-53D7F494C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EC6D-7EBA-4F99-AA18-6B8ADED86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9ADA-61AA-4142-8EEF-960A9771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9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WU PPT Wide Opt 2_Master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WU PPT Wide Opt 2_Cover 1.jpg">
            <a:extLst>
              <a:ext uri="{FF2B5EF4-FFF2-40B4-BE49-F238E27FC236}">
                <a16:creationId xmlns:a16="http://schemas.microsoft.com/office/drawing/2014/main" id="{B685242A-D603-480D-8145-A8CB970F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3B5910-797B-495D-899F-3A4C877D0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6616" y="166542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MSiA 423 Mid-project Review: </a:t>
            </a:r>
            <a:br>
              <a:rPr lang="en-US" dirty="0"/>
            </a:br>
            <a:r>
              <a:rPr lang="en-US" dirty="0"/>
              <a:t>Movie Recommender</a:t>
            </a:r>
            <a:br>
              <a:rPr lang="en-US" dirty="0"/>
            </a:b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758324E-9B71-4962-B60F-A50F1A427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6616" y="4145103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By: Sabarish Chockalingam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06E12CD-FCB1-464E-A775-0B83FDDACE03}" type="slidenum">
              <a:rPr lang="en-US"/>
              <a:pPr defTabSz="609585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A5F603-7617-4121-972B-C3A3F17538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Highlights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01D791-27AA-482D-8C44-271FE1A093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Interesting fact: Ratings only started coming in from about 1997 (when movie lens started).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Below are visualization that helped with EDA and will aid when modelling.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B32D12-6C27-40EA-9F72-E65A9F244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256" y="4177511"/>
            <a:ext cx="3839062" cy="17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415128E-7294-479A-B24E-2BF4CAB8A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858" y="4205473"/>
            <a:ext cx="4353390" cy="16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B560C69-C1EE-4765-84BD-6DC12DE2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9" y="4093819"/>
            <a:ext cx="3405744" cy="182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A053B-E4EB-4C95-ADF6-A5303390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C13EE8-870E-4A72-9FCC-2D4D35BE30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Review progress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353998-CFA7-4139-B1A6-3D600CCB5B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Imported Data and perform EDA. (2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Stored data set in S3. (1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96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B4F6-5886-4C22-8026-C2BB47B9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E03DFA-2160-4232-BE22-58B21A6872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Demo/analysis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D1C261-28D1-48AE-843F-19BD8D46A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2" t="23419" r="51875" b="9830"/>
          <a:stretch/>
        </p:blipFill>
        <p:spPr>
          <a:xfrm>
            <a:off x="550985" y="2804261"/>
            <a:ext cx="2847277" cy="253560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3448C9-381C-4306-85A3-4EEE93142E0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of notebook showing EDA.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1B536-75DD-4782-9135-1DE54B434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2" t="21624" r="51394" b="9931"/>
          <a:stretch/>
        </p:blipFill>
        <p:spPr>
          <a:xfrm>
            <a:off x="3454457" y="2804261"/>
            <a:ext cx="2808497" cy="2535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AD824-F244-4A84-9B50-1AE00F1CC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0" t="20940" r="51730" b="4700"/>
          <a:stretch/>
        </p:blipFill>
        <p:spPr>
          <a:xfrm>
            <a:off x="6477000" y="2701270"/>
            <a:ext cx="2823599" cy="2638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3F9829-BA60-4832-930D-2F73FCF4A9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35" t="20683" r="51587" b="4616"/>
          <a:stretch/>
        </p:blipFill>
        <p:spPr>
          <a:xfrm>
            <a:off x="9341692" y="2724673"/>
            <a:ext cx="2669302" cy="25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0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0DD4F-E628-4FE8-B790-DC817A41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A1A429-F0D2-457C-A019-2F540F2605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 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Lessons learned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6EBA25-F1DF-4050-8CE5-FF807C9BCD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Recommender may not be as easy to evaluate as previously expected since 5 point </a:t>
            </a: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rating system is not very accurate. For example, it is hard to distinguish top 5 movies for users who rate most movies 5 stars.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Planning to do the following to improve speed of recommender: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>
              <a:spcBef>
                <a:spcPts val="1000"/>
              </a:spcBef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user to pick genre.</a:t>
            </a:r>
          </a:p>
          <a:p>
            <a:pPr lvl="1">
              <a:spcBef>
                <a:spcPts val="1000"/>
              </a:spcBef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 data to be from 1985 to present.</a:t>
            </a:r>
          </a:p>
        </p:txBody>
      </p:sp>
    </p:spTree>
    <p:extLst>
      <p:ext uri="{BB962C8B-B14F-4D97-AF65-F5344CB8AC3E}">
        <p14:creationId xmlns:p14="http://schemas.microsoft.com/office/powerpoint/2010/main" val="30661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83BFA-57F0-473A-9E16-9EB308E1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BBB84D-F2CD-4A1D-97AA-DCFD83A126F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Recommendations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CF3C86-7763-4ABF-BCF1-D2A7652AB8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following stories are essential for the core app and should be completed next.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Train and Test Data set. (0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and Train Model. (2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User Input Boxes (Movie Name and their Rating). (1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Match Input to Movie in Dataset. (1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Autocomplete Title Input. (1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top 5 recommendations from model. (1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Story 1: Deploy app via Flask (AWS). (4 pts)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completion of these stories, most of the other stories involve tuning the model and improving the app.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270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258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1_Office Theme</vt:lpstr>
      <vt:lpstr>MSiA 423 Mid-project Review:  Movie Recommender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MSiA 423 Mid-project Review:  Movie Recommender </dc:title>
  <dc:creator>Sabarish Chockalingam</dc:creator>
  <cp:lastModifiedBy>Sabarish Chockalingam</cp:lastModifiedBy>
  <cp:revision>18</cp:revision>
  <dcterms:created xsi:type="dcterms:W3CDTF">2019-05-15T22:37:49Z</dcterms:created>
  <dcterms:modified xsi:type="dcterms:W3CDTF">2019-05-16T02:06:18Z</dcterms:modified>
</cp:coreProperties>
</file>